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8"/>
  </p:normalViewPr>
  <p:slideViewPr>
    <p:cSldViewPr snapToObjects="1">
      <p:cViewPr varScale="1">
        <p:scale>
          <a:sx n="108" d="100"/>
          <a:sy n="108" d="100"/>
        </p:scale>
        <p:origin x="722" y="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7429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600" y="241935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81550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93B461-7169-5047-801F-ADD6162A02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F2BC-130E-454E-9865-6F360383A1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66ED-4D45-E44D-B8B1-9C2A3101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3627-267D-004F-94BF-63E6F1C2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2337-1E4F-774E-919D-D374915A7E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F255-CE98-EC42-B5B6-2D55DB57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D3135-530C-AA4F-911D-71EDE879B4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4F61E-6355-CC42-BB3D-57959B11D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91E11-6C91-F64C-90B5-39DD70E579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3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AAB0E16EFBC4FA21EC927082305A7" ma:contentTypeVersion="2" ma:contentTypeDescription="Create a new document." ma:contentTypeScope="" ma:versionID="8eb511b8a66fbf77207dbe57fe3220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3f5c6c4b4da1e8139fafb7bd867a78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93F397-3F0A-43FF-8B3F-EAA0D7B0A645}"/>
</file>

<file path=customXml/itemProps2.xml><?xml version="1.0" encoding="utf-8"?>
<ds:datastoreItem xmlns:ds="http://schemas.openxmlformats.org/officeDocument/2006/customXml" ds:itemID="{E41E7975-E447-4514-AB3D-8A7542A63B25}"/>
</file>

<file path=customXml/itemProps3.xml><?xml version="1.0" encoding="utf-8"?>
<ds:datastoreItem xmlns:ds="http://schemas.openxmlformats.org/officeDocument/2006/customXml" ds:itemID="{52C3E82C-27F7-485D-B687-15519A20B8D7}"/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Bruch, Sarah</cp:lastModifiedBy>
  <cp:revision>63</cp:revision>
  <dcterms:created xsi:type="dcterms:W3CDTF">2014-12-16T17:00:44Z</dcterms:created>
  <dcterms:modified xsi:type="dcterms:W3CDTF">2023-04-03T19:00:05Z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0x0101007E0AAB0E16EFBC4FA21EC927082305A7</vt:lpwstr>
  </property>
</Properties>
</file>